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6"/>
  </p:notesMasterIdLst>
  <p:sldIdLst>
    <p:sldId id="311" r:id="rId2"/>
    <p:sldId id="312" r:id="rId3"/>
    <p:sldId id="313" r:id="rId4"/>
    <p:sldId id="286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78" d="100"/>
          <a:sy n="78" d="100"/>
        </p:scale>
        <p:origin x="-132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notesMaster" Target="notesMasters/notesMaster1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5BAED7D-E789-3F4B-850C-8F873BD166C8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9A0489-A2CC-4342-9A99-2B3F4F309C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0729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eaLnBrk="1" hangingPunct="1"/>
            <a:fld id="{997055A1-D3CF-AB42-8E9D-E0CDF7506FCD}" type="slidenum">
              <a:rPr lang="en-US" sz="1200"/>
              <a:pPr eaLnBrk="1" hangingPunct="1"/>
              <a:t>4</a:t>
            </a:fld>
            <a:endParaRPr lang="en-US" sz="1200"/>
          </a:p>
        </p:txBody>
      </p:sp>
      <p:sp>
        <p:nvSpPr>
          <p:cNvPr id="501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US">
                <a:latin typeface="Arial" charset="0"/>
              </a:rPr>
              <a:t>Answers:</a:t>
            </a:r>
          </a:p>
          <a:p>
            <a:pPr eaLnBrk="1" hangingPunct="1"/>
            <a:r>
              <a:rPr lang="en-US">
                <a:latin typeface="Arial" charset="0"/>
              </a:rPr>
              <a:t>1. B</a:t>
            </a:r>
          </a:p>
          <a:p>
            <a:pPr eaLnBrk="1" hangingPunct="1"/>
            <a:r>
              <a:rPr lang="en-US">
                <a:latin typeface="Arial" charset="0"/>
              </a:rPr>
              <a:t>2. C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99131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3173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99356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31493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9225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8465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2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2471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69141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4188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3003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73AFF0-5DEE-1C48-A9E6-1ED3DF7E9847}" type="datetimeFigureOut">
              <a:rPr lang="en-US" smtClean="0"/>
              <a:pPr/>
              <a:t>12/10/17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C472E5-5B74-3B42-AE79-03A7C16DFA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4603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68111"/>
            <a:ext cx="7772400" cy="1470025"/>
          </a:xfrm>
          <a:ln w="38100" cmpd="sng">
            <a:solidFill>
              <a:schemeClr val="tx1"/>
            </a:solidFill>
          </a:ln>
        </p:spPr>
        <p:txBody>
          <a:bodyPr/>
          <a:lstStyle/>
          <a:p>
            <a:r>
              <a:rPr lang="en-US" dirty="0" smtClean="0">
                <a:latin typeface="Times New Roman"/>
                <a:cs typeface="Times New Roman"/>
              </a:rPr>
              <a:t>What was the mood in the United States during World War I?</a:t>
            </a:r>
            <a:endParaRPr lang="en-US" dirty="0">
              <a:latin typeface="Times New Roman"/>
              <a:cs typeface="Times New Roman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06706" y="2533467"/>
            <a:ext cx="7772400" cy="3795889"/>
          </a:xfrm>
        </p:spPr>
        <p:txBody>
          <a:bodyPr>
            <a:noAutofit/>
          </a:bodyPr>
          <a:lstStyle/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Over there</a:t>
            </a:r>
          </a:p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https</a:t>
            </a:r>
            <a:r>
              <a: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://</a:t>
            </a:r>
            <a:r>
              <a:rPr lang="en-US" dirty="0" err="1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www.youtube.com</a:t>
            </a:r>
            <a:r>
              <a: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/</a:t>
            </a:r>
            <a:r>
              <a:rPr lang="en-US" dirty="0" err="1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watch?v</a:t>
            </a:r>
            <a:r>
              <a: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=B6hRDS3LvQQ&amp;t=71s</a:t>
            </a:r>
            <a:endParaRPr lang="en-US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Times New Roman"/>
              <a:cs typeface="Times New Roman"/>
            </a:endParaRPr>
          </a:p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Images of </a:t>
            </a:r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homefront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Times New Roman"/>
              <a:cs typeface="Times New Roman"/>
            </a:endParaRPr>
          </a:p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https</a:t>
            </a:r>
            <a:r>
              <a: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://</a:t>
            </a:r>
            <a:r>
              <a:rPr lang="en-US" dirty="0" err="1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www.youtube.com</a:t>
            </a:r>
            <a:r>
              <a: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/</a:t>
            </a:r>
            <a:r>
              <a:rPr lang="en-US" dirty="0" err="1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watch?v</a:t>
            </a:r>
            <a:r>
              <a: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=GbOCob23pw4</a:t>
            </a:r>
          </a:p>
        </p:txBody>
      </p:sp>
    </p:spTree>
    <p:extLst>
      <p:ext uri="{BB962C8B-B14F-4D97-AF65-F5344CB8AC3E}">
        <p14:creationId xmlns:p14="http://schemas.microsoft.com/office/powerpoint/2010/main" val="45553691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06777" y="959557"/>
            <a:ext cx="7642545" cy="51322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073947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68112"/>
            <a:ext cx="7772400" cy="1262220"/>
          </a:xfrm>
          <a:ln w="38100" cmpd="sng"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lang="en-US" sz="3600" dirty="0" smtClean="0">
                <a:latin typeface="Times New Roman"/>
                <a:cs typeface="Times New Roman"/>
              </a:rPr>
              <a:t>How did th</a:t>
            </a:r>
            <a:r>
              <a:rPr lang="en-US" sz="3600" dirty="0" smtClean="0">
                <a:latin typeface="Times New Roman"/>
                <a:cs typeface="Times New Roman"/>
              </a:rPr>
              <a:t>e United States organize for war?</a:t>
            </a:r>
            <a:endParaRPr lang="en-US" sz="3600" dirty="0">
              <a:latin typeface="Times New Roman"/>
              <a:cs typeface="Times New Roman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06706" y="1872215"/>
            <a:ext cx="8203804" cy="4867754"/>
          </a:xfrm>
        </p:spPr>
        <p:txBody>
          <a:bodyPr>
            <a:noAutofit/>
          </a:bodyPr>
          <a:lstStyle/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-War Industries Board—coordinated production</a:t>
            </a:r>
          </a:p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-Food Administration—victory gardens</a:t>
            </a:r>
          </a:p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-National War Labor Board—no strikes</a:t>
            </a:r>
          </a:p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-Great Migration—Ford reached out</a:t>
            </a:r>
          </a:p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-Committee on Public Information—propaganda </a:t>
            </a:r>
          </a:p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-Sedition Act of 1917—</a:t>
            </a:r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Schenck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 “clear and present danger”</a:t>
            </a:r>
          </a:p>
          <a:p>
            <a:pPr algn="l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Times New Roman"/>
                <a:cs typeface="Times New Roman"/>
              </a:rPr>
              <a:t>-Draft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5645450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Text Box 5"/>
          <p:cNvSpPr txBox="1">
            <a:spLocks noChangeArrowheads="1"/>
          </p:cNvSpPr>
          <p:nvPr/>
        </p:nvSpPr>
        <p:spPr bwMode="auto">
          <a:xfrm>
            <a:off x="1462088" y="73025"/>
            <a:ext cx="4403725" cy="336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sz="2000" b="1">
                <a:solidFill>
                  <a:schemeClr val="bg1"/>
                </a:solidFill>
                <a:cs typeface="Times New Roman" charset="0"/>
              </a:rPr>
              <a:t>Progress Monitoring Transparency</a:t>
            </a:r>
          </a:p>
        </p:txBody>
      </p:sp>
      <p:sp>
        <p:nvSpPr>
          <p:cNvPr id="491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7104063"/>
            <a:ext cx="8229600" cy="171450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1440" tIns="45720" rIns="91440" bIns="45720" numCol="1" anchor="ctr" anchorCtr="0" compatLnSpc="1">
            <a:prstTxWarp prst="textNoShape">
              <a:avLst/>
            </a:prstTxWarp>
            <a:normAutofit fontScale="90000"/>
          </a:bodyPr>
          <a:lstStyle/>
          <a:p>
            <a:pPr algn="r" eaLnBrk="1" hangingPunct="1"/>
            <a:r>
              <a:rPr lang="en-US" sz="1000">
                <a:solidFill>
                  <a:schemeClr val="bg1"/>
                </a:solidFill>
                <a:latin typeface="Arial" charset="0"/>
              </a:rPr>
              <a:t>Progress Monitoring Transparency Section 2</a:t>
            </a:r>
          </a:p>
        </p:txBody>
      </p:sp>
      <p:sp>
        <p:nvSpPr>
          <p:cNvPr id="49156" name="Text Box 14"/>
          <p:cNvSpPr txBox="1">
            <a:spLocks noChangeArrowheads="1"/>
          </p:cNvSpPr>
          <p:nvPr/>
        </p:nvSpPr>
        <p:spPr bwMode="auto">
          <a:xfrm>
            <a:off x="0" y="33338"/>
            <a:ext cx="1752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eaLnBrk="1" hangingPunct="1"/>
            <a:r>
              <a:rPr lang="en-US" sz="1200" b="1">
                <a:solidFill>
                  <a:schemeClr val="bg1"/>
                </a:solidFill>
              </a:rPr>
              <a:t>PM </a:t>
            </a:r>
          </a:p>
          <a:p>
            <a:pPr eaLnBrk="1" hangingPunct="1"/>
            <a:r>
              <a:rPr lang="en-US" sz="1200" b="1">
                <a:solidFill>
                  <a:schemeClr val="bg1"/>
                </a:solidFill>
              </a:rPr>
              <a:t>TRANSPARENCY</a:t>
            </a:r>
            <a:endParaRPr lang="en-US"/>
          </a:p>
        </p:txBody>
      </p:sp>
      <p:pic>
        <p:nvPicPr>
          <p:cNvPr id="49161" name="Picture 20" descr="pmtms_mv_p021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62088" y="236441"/>
            <a:ext cx="6662294" cy="641855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:mv="urn:schemas-microsoft-com:mac:vml" xmlns="">
      <mp:transition xmlns:mp="http://schemas.microsoft.com/office/mac/powerpoint/2008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10356</TotalTime>
  <Words>122</Words>
  <Application>Microsoft Macintosh PowerPoint</Application>
  <PresentationFormat>On-screen Show (4:3)</PresentationFormat>
  <Paragraphs>21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What was the mood in the United States during World War I?</vt:lpstr>
      <vt:lpstr>PowerPoint Presentation</vt:lpstr>
      <vt:lpstr>How did the United States organize for war?</vt:lpstr>
      <vt:lpstr>Progress Monitoring Transparency Section 2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Thomas Hagerty</dc:creator>
  <cp:lastModifiedBy>Thomas Hagerty</cp:lastModifiedBy>
  <cp:revision>135</cp:revision>
  <dcterms:created xsi:type="dcterms:W3CDTF">2017-12-08T14:43:40Z</dcterms:created>
  <dcterms:modified xsi:type="dcterms:W3CDTF">2017-12-11T02:57:30Z</dcterms:modified>
</cp:coreProperties>
</file>

<file path=docProps/thumbnail.jpeg>
</file>